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2" r:id="rId7"/>
    <p:sldId id="284" r:id="rId8"/>
    <p:sldId id="261" r:id="rId9"/>
    <p:sldId id="289" r:id="rId10"/>
    <p:sldId id="291" r:id="rId11"/>
    <p:sldId id="292" r:id="rId12"/>
    <p:sldId id="293" r:id="rId13"/>
    <p:sldId id="294" r:id="rId14"/>
    <p:sldId id="295" r:id="rId15"/>
    <p:sldId id="285" r:id="rId16"/>
    <p:sldId id="287" r:id="rId17"/>
    <p:sldId id="263" r:id="rId18"/>
    <p:sldId id="290" r:id="rId19"/>
    <p:sldId id="286" r:id="rId20"/>
    <p:sldId id="279" r:id="rId21"/>
    <p:sldId id="280" r:id="rId22"/>
    <p:sldId id="281" r:id="rId23"/>
    <p:sldId id="282" r:id="rId24"/>
    <p:sldId id="283" r:id="rId25"/>
    <p:sldId id="276" r:id="rId26"/>
    <p:sldId id="277" r:id="rId27"/>
    <p:sldId id="278" r:id="rId28"/>
    <p:sldId id="266" r:id="rId29"/>
    <p:sldId id="265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4" r:id="rId38"/>
    <p:sldId id="288" r:id="rId39"/>
    <p:sldId id="296" r:id="rId40"/>
    <p:sldId id="275" r:id="rId41"/>
  </p:sldIdLst>
  <p:sldSz cx="12192000" cy="6858000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3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0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22EFF-50E2-4E6A-B250-5C208E26B30F}" type="datetimeFigureOut">
              <a:rPr lang="ca-ES" smtClean="0"/>
              <a:t>14/3/2017</a:t>
            </a:fld>
            <a:endParaRPr lang="ca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a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D8DA7-2DF9-4229-B531-81F885DDBE2B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886143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D8DA7-2DF9-4229-B531-81F885DDBE2B}" type="slidenum">
              <a:rPr lang="ca-ES" smtClean="0"/>
              <a:t>26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414539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D8DA7-2DF9-4229-B531-81F885DDBE2B}" type="slidenum">
              <a:rPr lang="ca-ES" smtClean="0"/>
              <a:t>39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80000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ca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7FB0-0DD2-4290-A687-953083F16A71}" type="datetimeFigureOut">
              <a:rPr lang="ca-ES" smtClean="0"/>
              <a:t>14/3/2017</a:t>
            </a:fld>
            <a:endParaRPr lang="ca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E3BA6-85EC-44F0-A798-249E8BFB5F9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469979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7FB0-0DD2-4290-A687-953083F16A71}" type="datetimeFigureOut">
              <a:rPr lang="ca-ES" smtClean="0"/>
              <a:t>14/3/2017</a:t>
            </a:fld>
            <a:endParaRPr lang="ca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E3BA6-85EC-44F0-A798-249E8BFB5F9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161984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7FB0-0DD2-4290-A687-953083F16A71}" type="datetimeFigureOut">
              <a:rPr lang="ca-ES" smtClean="0"/>
              <a:t>14/3/2017</a:t>
            </a:fld>
            <a:endParaRPr lang="ca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E3BA6-85EC-44F0-A798-249E8BFB5F9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05516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7FB0-0DD2-4290-A687-953083F16A71}" type="datetimeFigureOut">
              <a:rPr lang="ca-ES" smtClean="0"/>
              <a:t>14/3/2017</a:t>
            </a:fld>
            <a:endParaRPr lang="ca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E3BA6-85EC-44F0-A798-249E8BFB5F9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945360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7FB0-0DD2-4290-A687-953083F16A71}" type="datetimeFigureOut">
              <a:rPr lang="ca-ES" smtClean="0"/>
              <a:t>14/3/2017</a:t>
            </a:fld>
            <a:endParaRPr lang="ca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E3BA6-85EC-44F0-A798-249E8BFB5F9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1857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7FB0-0DD2-4290-A687-953083F16A71}" type="datetimeFigureOut">
              <a:rPr lang="ca-ES" smtClean="0"/>
              <a:t>14/3/2017</a:t>
            </a:fld>
            <a:endParaRPr lang="ca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E3BA6-85EC-44F0-A798-249E8BFB5F9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218390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7FB0-0DD2-4290-A687-953083F16A71}" type="datetimeFigureOut">
              <a:rPr lang="ca-ES" smtClean="0"/>
              <a:t>14/3/2017</a:t>
            </a:fld>
            <a:endParaRPr lang="ca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E3BA6-85EC-44F0-A798-249E8BFB5F9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875238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7FB0-0DD2-4290-A687-953083F16A71}" type="datetimeFigureOut">
              <a:rPr lang="ca-ES" smtClean="0"/>
              <a:t>14/3/2017</a:t>
            </a:fld>
            <a:endParaRPr lang="ca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E3BA6-85EC-44F0-A798-249E8BFB5F9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000481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7FB0-0DD2-4290-A687-953083F16A71}" type="datetimeFigureOut">
              <a:rPr lang="ca-ES" smtClean="0"/>
              <a:t>14/3/2017</a:t>
            </a:fld>
            <a:endParaRPr lang="ca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E3BA6-85EC-44F0-A798-249E8BFB5F9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371803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7FB0-0DD2-4290-A687-953083F16A71}" type="datetimeFigureOut">
              <a:rPr lang="ca-ES" smtClean="0"/>
              <a:t>14/3/2017</a:t>
            </a:fld>
            <a:endParaRPr lang="ca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E3BA6-85EC-44F0-A798-249E8BFB5F9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86131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a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7FB0-0DD2-4290-A687-953083F16A71}" type="datetimeFigureOut">
              <a:rPr lang="ca-ES" smtClean="0"/>
              <a:t>14/3/2017</a:t>
            </a:fld>
            <a:endParaRPr lang="ca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E3BA6-85EC-44F0-A798-249E8BFB5F9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591345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E7FB0-0DD2-4290-A687-953083F16A71}" type="datetimeFigureOut">
              <a:rPr lang="ca-ES" smtClean="0"/>
              <a:t>14/3/2017</a:t>
            </a:fld>
            <a:endParaRPr lang="ca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E3BA6-85EC-44F0-A798-249E8BFB5F9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964797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612742"/>
            <a:ext cx="9144000" cy="950586"/>
          </a:xfrm>
        </p:spPr>
        <p:txBody>
          <a:bodyPr/>
          <a:lstStyle/>
          <a:p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Optimized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Manager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426643" y="4992492"/>
            <a:ext cx="2249864" cy="1299900"/>
          </a:xfrm>
        </p:spPr>
        <p:txBody>
          <a:bodyPr>
            <a:normAutofit lnSpcReduction="10000"/>
          </a:bodyPr>
          <a:lstStyle/>
          <a:p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Xavier Olivenza</a:t>
            </a:r>
          </a:p>
          <a:p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Research</a:t>
            </a:r>
            <a:endParaRPr lang="es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CITM 2016-17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490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Quadtree, Tree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656" y="1305612"/>
            <a:ext cx="9462687" cy="555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584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Quadtree, Tree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656" y="1305612"/>
            <a:ext cx="9462686" cy="555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55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Quadtree, Tree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656" y="1305612"/>
            <a:ext cx="9462686" cy="555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644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Quadtree, Tree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656" y="1305612"/>
            <a:ext cx="9462686" cy="555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828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Quadtree, Tree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656" y="1305612"/>
            <a:ext cx="9462686" cy="555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11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Quadtree, Where is used?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3189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Image processing/compression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13" y="2317077"/>
            <a:ext cx="5870001" cy="238428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033" y="1984342"/>
            <a:ext cx="5982914" cy="299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10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Quadtree, Where is used?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1675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·Collisions</a:t>
            </a:r>
          </a:p>
          <a:p>
            <a:r>
              <a:rPr lang="en-GB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·Camera culling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970" y="1346189"/>
            <a:ext cx="4972744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450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Octree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3831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·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Quadtree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analogue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in 3D</a:t>
            </a:r>
          </a:p>
          <a:p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·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3D graphics and video game engines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709" y="1322747"/>
            <a:ext cx="419100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6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Octree, Tree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0" y="1470517"/>
            <a:ext cx="5677288" cy="481434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818" y="1474497"/>
            <a:ext cx="6206916" cy="481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303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Octree, Where is used?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47950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· 3D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Graphics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·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Efficient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collision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detection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in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three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dimensions</a:t>
            </a:r>
            <a:endParaRPr lang="es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·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Occlusion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Culling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(OC)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828" y="1690688"/>
            <a:ext cx="3567948" cy="386357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541" y="2690856"/>
            <a:ext cx="5374064" cy="403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16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What is a search engine for? 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3868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 for an entity in an area/range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842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806044" y="683443"/>
            <a:ext cx="6686746" cy="101186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Why they are faster?</a:t>
            </a:r>
            <a:endParaRPr lang="ca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987594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806044" y="683443"/>
            <a:ext cx="6686746" cy="1011860"/>
          </a:xfrm>
        </p:spPr>
        <p:txBody>
          <a:bodyPr/>
          <a:lstStyle/>
          <a:p>
            <a:endParaRPr lang="ca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445" y="850008"/>
            <a:ext cx="9126555" cy="531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621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806044" y="683443"/>
            <a:ext cx="6686746" cy="1011860"/>
          </a:xfrm>
        </p:spPr>
        <p:txBody>
          <a:bodyPr/>
          <a:lstStyle/>
          <a:p>
            <a:endParaRPr lang="ca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445" y="850008"/>
            <a:ext cx="9126555" cy="531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68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806044" y="683443"/>
            <a:ext cx="6686746" cy="1011860"/>
          </a:xfrm>
        </p:spPr>
        <p:txBody>
          <a:bodyPr/>
          <a:lstStyle/>
          <a:p>
            <a:endParaRPr lang="ca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445" y="850008"/>
            <a:ext cx="9126555" cy="531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26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806044" y="683443"/>
            <a:ext cx="6686746" cy="1011860"/>
          </a:xfrm>
        </p:spPr>
        <p:txBody>
          <a:bodyPr/>
          <a:lstStyle/>
          <a:p>
            <a:endParaRPr lang="ca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445" y="850008"/>
            <a:ext cx="9126555" cy="531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29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099062" y="329937"/>
            <a:ext cx="5993876" cy="1054281"/>
          </a:xfrm>
        </p:spPr>
        <p:txBody>
          <a:bodyPr/>
          <a:lstStyle/>
          <a:p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Any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question</a:t>
            </a:r>
            <a:r>
              <a:rPr lang="es-ES" dirty="0">
                <a:solidFill>
                  <a:schemeClr val="bg1"/>
                </a:solidFill>
              </a:rPr>
              <a:t>?</a:t>
            </a:r>
            <a:endParaRPr lang="ca-ES" dirty="0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1939006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099062" y="410064"/>
            <a:ext cx="5993876" cy="1054281"/>
          </a:xfrm>
        </p:spPr>
        <p:txBody>
          <a:bodyPr/>
          <a:lstStyle/>
          <a:p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Before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TODOs</a:t>
            </a:r>
            <a:endParaRPr lang="ca-ES" dirty="0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607324" y="4964211"/>
            <a:ext cx="2034619" cy="49390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R,S,F1,F2,Q,A</a:t>
            </a:r>
            <a:endParaRPr lang="ca-ES" dirty="0">
              <a:solidFill>
                <a:schemeClr val="bg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770" y="1918354"/>
            <a:ext cx="8878459" cy="271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997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099062" y="410064"/>
            <a:ext cx="5993876" cy="1054281"/>
          </a:xfrm>
        </p:spPr>
        <p:txBody>
          <a:bodyPr/>
          <a:lstStyle/>
          <a:p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Before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TODOs</a:t>
            </a:r>
            <a:endParaRPr lang="ca-ES" dirty="0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45" y="1307291"/>
            <a:ext cx="10643510" cy="624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164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71253" y="834271"/>
            <a:ext cx="11748940" cy="1063708"/>
          </a:xfrm>
        </p:spPr>
        <p:txBody>
          <a:bodyPr>
            <a:normAutofit fontScale="90000"/>
          </a:bodyPr>
          <a:lstStyle/>
          <a:p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TODOs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with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Quadtree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implementation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884657" y="2367127"/>
            <a:ext cx="6172985" cy="1655762"/>
          </a:xfrm>
        </p:spPr>
        <p:txBody>
          <a:bodyPr/>
          <a:lstStyle/>
          <a:p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Now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get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release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of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my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repository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and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proceed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to do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TODOs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in SDLQuadtree.cpp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9926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TODO 1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54959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bool AABB::Insert(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iPoint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* 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newpoint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 TODO 1: The new point is inside the quadtree AABB?</a:t>
            </a:r>
          </a:p>
          <a:p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return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false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;</a:t>
            </a:r>
          </a:p>
          <a:p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64979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Where I can use this?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31" y="1531675"/>
            <a:ext cx="6141477" cy="460610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590" y="365125"/>
            <a:ext cx="5019859" cy="313741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54" y="3676454"/>
            <a:ext cx="5110929" cy="287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31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TODO 2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1015611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bool AABB::Insert(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iPoint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* 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newpoint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 TODO 1: The new point is inside the quadtree AABB?</a:t>
            </a:r>
          </a:p>
          <a:p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 TODO 2:  Add the point to the node if there is space for it (remember 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Max_Elements_in_Same_Node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return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false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;</a:t>
            </a:r>
          </a:p>
          <a:p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94870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TODO 3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70078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void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AABB::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subdivide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()</a:t>
            </a:r>
          </a:p>
          <a:p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 TODO 3: Calculate the size and position of each of the 4 new nodes</a:t>
            </a:r>
          </a:p>
          <a:p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15986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TODO 4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703968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void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AABB::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subdivide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()</a:t>
            </a:r>
          </a:p>
          <a:p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 TODO 3:  Calculate the size and position of each of the 4 new nodes</a:t>
            </a:r>
          </a:p>
          <a:p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 TODO 4: Now we have all the positions and size of each number we 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 can create each child with its AABB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 Don't forget to set child root</a:t>
            </a:r>
          </a:p>
          <a:p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59376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TODO 5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1009359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bool AABB::Insert(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iPoint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* 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newpoint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 TODO 1: The new point is inside the quadtree AABB?</a:t>
            </a:r>
          </a:p>
          <a:p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 TODO 2: Add the point to the node if there is space for it (remember 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Max_Elements_in_Same_Node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 TODO 5: If there is not space, add the point to a subdivision</a:t>
            </a:r>
          </a:p>
          <a:p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return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false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;</a:t>
            </a:r>
          </a:p>
          <a:p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}</a:t>
            </a:r>
          </a:p>
          <a:p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878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TODO 6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49430" y="1489435"/>
            <a:ext cx="77314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AABB::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CollectCandidates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std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::vector&lt; 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iPoint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* &gt;&amp; nodes, 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const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SDL_Rect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&amp; r)</a:t>
            </a:r>
          </a:p>
          <a:p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{</a:t>
            </a:r>
          </a:p>
          <a:p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uint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ret = 0;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 TODO 6: Check if range is in the quadtree AABB</a:t>
            </a:r>
          </a:p>
          <a:p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return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ret;</a:t>
            </a:r>
          </a:p>
          <a:p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014669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TODO 7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874669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AABB::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CollectCandidates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std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::vector&lt; 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iPoint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* &gt;&amp; nodes, 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const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SDL_Rect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&amp; r)</a:t>
            </a:r>
          </a:p>
          <a:p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{</a:t>
            </a:r>
          </a:p>
          <a:p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uint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ret = 0;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 TODO 6: Check if range is in the quadtree AABB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 TODO 7: See if the points of this node are in range, get them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//(remember 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Max_Elements_in_Same_Node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and ret to count how many points we check)</a:t>
            </a:r>
          </a:p>
          <a:p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return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ret;</a:t>
            </a:r>
          </a:p>
          <a:p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}</a:t>
            </a:r>
          </a:p>
          <a:p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1336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TODO 8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874669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AABB::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CollectCandidates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std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::vector&lt; 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iPoint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* &gt;&amp; nodes, 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const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SDL_Rect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&amp; r)</a:t>
            </a:r>
          </a:p>
          <a:p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{</a:t>
            </a:r>
          </a:p>
          <a:p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uint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ret = 0;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 TODO 6: Check if range is in the quadtree AABB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 TODO 7: See if the points of this node are in range, get them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//(remember 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Max_Elements_in_Same_Node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and ret to count how many points we check)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 TODO 8: If the node don't 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hace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children, we can end</a:t>
            </a:r>
          </a:p>
          <a:p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return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ret;</a:t>
            </a:r>
          </a:p>
          <a:p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121283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TODO 9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874669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AABB::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CollectCandidates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std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::vector&lt; 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iPoint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* &gt;&amp; nodes, 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const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SDL_Rect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&amp; r)</a:t>
            </a:r>
          </a:p>
          <a:p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{</a:t>
            </a:r>
          </a:p>
          <a:p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uint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ret = 0;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 TODO 6: Check if range is in the quadtree AABB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 TODO 7: See if the points of this node are in range, get them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//(remember 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Max_Elements_in_Same_Node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and ret to count how many points we check)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 TODO 8: If the node don't 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hace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children, we can end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 TODO 9: If the 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noide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has children, get them points</a:t>
            </a:r>
          </a:p>
          <a:p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return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ret;</a:t>
            </a:r>
          </a:p>
          <a:p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577886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Optional Homework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41729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·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Moving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entities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  <a:p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Adapt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code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for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aybe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you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will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need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 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Remove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method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2261041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Optional Homework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90" y="1527503"/>
            <a:ext cx="3944475" cy="455623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297" y="4929362"/>
            <a:ext cx="4435489" cy="174091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298" y="684089"/>
            <a:ext cx="4319518" cy="398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96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1" t="4878" r="22576" b="2669"/>
          <a:stretch/>
        </p:blipFill>
        <p:spPr>
          <a:xfrm>
            <a:off x="5627802" y="365124"/>
            <a:ext cx="6346733" cy="627454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Brute force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566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-You have to do as many checks as entities are evaluated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254176" y="270305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…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38200" y="3535052"/>
            <a:ext cx="5069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What happens if we group and order the entities?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76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099062" y="367644"/>
            <a:ext cx="5993876" cy="1054281"/>
          </a:xfrm>
        </p:spPr>
        <p:txBody>
          <a:bodyPr/>
          <a:lstStyle/>
          <a:p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Any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last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question</a:t>
            </a:r>
            <a:r>
              <a:rPr lang="es-ES" dirty="0">
                <a:solidFill>
                  <a:schemeClr val="bg1"/>
                </a:solidFill>
              </a:rPr>
              <a:t>?</a:t>
            </a:r>
            <a:endParaRPr lang="ca-ES" dirty="0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80948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Space Partitioning 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638046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·Dividing a space into two or more subsets which do not overlap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·Algorithms  that tend to be hierarchical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Most common partition data structures: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· BSP Trees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· Quadtrees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· Octrees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· K-dimensional trees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· R-Trees 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548" y="2144598"/>
            <a:ext cx="7524075" cy="471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434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Binary Space Partitioning (BSP) 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42274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·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Generalization</a:t>
            </a:r>
            <a:endParaRPr lang="es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·Origin: Quickly draw polygonal 3d scenes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·Slow generation -&gt; Pre-calculate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899" y="2931467"/>
            <a:ext cx="8242546" cy="348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439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BSP, Where is used?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2318023" y="1767526"/>
            <a:ext cx="2172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Id-</a:t>
            </a:r>
            <a:r>
              <a:rPr lang="es-ES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Teck</a:t>
            </a:r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1 </a:t>
            </a:r>
            <a:r>
              <a:rPr lang="es-ES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Doom</a:t>
            </a:r>
            <a:endParaRPr lang="ca-ES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7421499" y="1690688"/>
            <a:ext cx="3964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Quake</a:t>
            </a:r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Engine</a:t>
            </a:r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es-ES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descendants</a:t>
            </a:r>
            <a:endParaRPr lang="ca-ES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241" y="2447510"/>
            <a:ext cx="4639064" cy="347929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49" y="2497296"/>
            <a:ext cx="6040618" cy="342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0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Quadtree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4408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·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Generally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2D</a:t>
            </a:r>
          </a:p>
          <a:p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·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When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reaches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max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node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capacity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-&gt;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split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44949"/>
            <a:ext cx="5345784" cy="534578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335" y="2630077"/>
            <a:ext cx="4208902" cy="386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14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Quadtree, Tree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59" y="1767526"/>
            <a:ext cx="3322995" cy="391448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018" y="1767526"/>
            <a:ext cx="4614328" cy="391448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238" y="1767526"/>
            <a:ext cx="3322996" cy="391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68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870</Words>
  <Application>Microsoft Office PowerPoint</Application>
  <PresentationFormat>Panorámica</PresentationFormat>
  <Paragraphs>142</Paragraphs>
  <Slides>40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Segoe UI Light</vt:lpstr>
      <vt:lpstr>Tema de Office</vt:lpstr>
      <vt:lpstr>Optimized Search Manager</vt:lpstr>
      <vt:lpstr>What is a search engine for? </vt:lpstr>
      <vt:lpstr>Where I can use this?</vt:lpstr>
      <vt:lpstr>Brute force</vt:lpstr>
      <vt:lpstr>Space Partitioning </vt:lpstr>
      <vt:lpstr>Binary Space Partitioning (BSP) </vt:lpstr>
      <vt:lpstr>BSP, Where is used?</vt:lpstr>
      <vt:lpstr>Quadtree</vt:lpstr>
      <vt:lpstr>Quadtree, Tree</vt:lpstr>
      <vt:lpstr>Quadtree, Tree</vt:lpstr>
      <vt:lpstr>Quadtree, Tree</vt:lpstr>
      <vt:lpstr>Quadtree, Tree</vt:lpstr>
      <vt:lpstr>Quadtree, Tree</vt:lpstr>
      <vt:lpstr>Quadtree, Tree</vt:lpstr>
      <vt:lpstr>Quadtree, Where is used?</vt:lpstr>
      <vt:lpstr>Quadtree, Where is used?</vt:lpstr>
      <vt:lpstr>Octree</vt:lpstr>
      <vt:lpstr>Octree, Tree</vt:lpstr>
      <vt:lpstr>Octree, Where is used?</vt:lpstr>
      <vt:lpstr>Why they are faster?</vt:lpstr>
      <vt:lpstr>Presentación de PowerPoint</vt:lpstr>
      <vt:lpstr>Presentación de PowerPoint</vt:lpstr>
      <vt:lpstr>Presentación de PowerPoint</vt:lpstr>
      <vt:lpstr>Presentación de PowerPoint</vt:lpstr>
      <vt:lpstr>Any question?</vt:lpstr>
      <vt:lpstr>Before TODOs</vt:lpstr>
      <vt:lpstr>Before TODOs</vt:lpstr>
      <vt:lpstr>TODOs with the Quadtree implementation</vt:lpstr>
      <vt:lpstr>TODO 1</vt:lpstr>
      <vt:lpstr>TODO 2</vt:lpstr>
      <vt:lpstr>TODO 3</vt:lpstr>
      <vt:lpstr>TODO 4</vt:lpstr>
      <vt:lpstr>TODO 5</vt:lpstr>
      <vt:lpstr>TODO 6</vt:lpstr>
      <vt:lpstr>TODO 7</vt:lpstr>
      <vt:lpstr>TODO 8</vt:lpstr>
      <vt:lpstr>TODO 9</vt:lpstr>
      <vt:lpstr>Optional Homework</vt:lpstr>
      <vt:lpstr>Optional Homework</vt:lpstr>
      <vt:lpstr>Any last question?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Xavier Olivenza Busquets</dc:creator>
  <cp:lastModifiedBy>Xavier Olivenza Busquets</cp:lastModifiedBy>
  <cp:revision>32</cp:revision>
  <dcterms:created xsi:type="dcterms:W3CDTF">2017-03-11T17:27:11Z</dcterms:created>
  <dcterms:modified xsi:type="dcterms:W3CDTF">2017-03-14T17:04:03Z</dcterms:modified>
</cp:coreProperties>
</file>